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35A71-2F74-461C-B1CD-CB22466FA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4D5191-BD1D-47B0-A51E-BAEDDD203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1AA57C-6934-4C7F-A8A7-94D78713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F3DE-A586-492F-8F06-1CB8296066F5}" type="datetimeFigureOut">
              <a:rPr lang="nl-BE" smtClean="0"/>
              <a:t>20/06/2023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275C85-964C-4D93-A55F-84E239E0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C5BA86-DDB8-4F93-8E46-CAEE079E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F768-5550-4525-8BDC-9673D9D0CD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574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1E688-5B0E-423D-BD3D-DBB71161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C0E13E0-EEBF-473A-A736-874BF48A8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7DDAF2-8D3F-493B-8369-4F4B0B90E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F3DE-A586-492F-8F06-1CB8296066F5}" type="datetimeFigureOut">
              <a:rPr lang="nl-BE" smtClean="0"/>
              <a:t>20/06/2023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FE4074-3985-41FA-B993-0B5F98DC3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8C8839-CF1D-44DB-92BD-C4CEEC6F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F768-5550-4525-8BDC-9673D9D0CD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644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0365DF7-FAC2-4B19-AA2E-CBED01A26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699B4D5-0038-4A40-8219-E06B4AC54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7F0230-5495-4F11-AC77-A7BD38D7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F3DE-A586-492F-8F06-1CB8296066F5}" type="datetimeFigureOut">
              <a:rPr lang="nl-BE" smtClean="0"/>
              <a:t>20/06/2023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BCADD7-FDF9-40B6-BB56-40647754E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003172-CDD9-4617-BA10-2267C713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F768-5550-4525-8BDC-9673D9D0CD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397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3EEC0-946A-4B9A-9198-A731FAEF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2F139C-3CF9-45C2-8910-B64F217C6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263F1-1CDD-40C8-B4C6-3168FDBF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F3DE-A586-492F-8F06-1CB8296066F5}" type="datetimeFigureOut">
              <a:rPr lang="nl-BE" smtClean="0"/>
              <a:t>20/06/2023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A7C3F6-FF09-4A23-8E36-D5F9759B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BF1622-2CBB-407B-8936-65AF3738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F768-5550-4525-8BDC-9673D9D0CD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84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0E685-8DE3-4C47-9826-789E912E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E8A89C-D2BC-47ED-A8EE-0069644BB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54FCAE-8C09-4D81-BCC6-0C3637DD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F3DE-A586-492F-8F06-1CB8296066F5}" type="datetimeFigureOut">
              <a:rPr lang="nl-BE" smtClean="0"/>
              <a:t>20/06/2023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33D4CE-B114-4D85-A8D5-94E6735A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4B41E1-863B-4EFB-87D1-011D9293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F768-5550-4525-8BDC-9673D9D0CD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91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E3A37-6A2D-4E01-B111-1F9654ED3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CAD1FE-5573-4E3A-BCF0-0EAF0FC03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1B000FD-E7CD-4C87-9DFE-FED75D028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EA441E-8FC1-4821-9D17-D8ACC34D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F3DE-A586-492F-8F06-1CB8296066F5}" type="datetimeFigureOut">
              <a:rPr lang="nl-BE" smtClean="0"/>
              <a:t>20/06/2023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BE9B72-482B-4CF7-9C70-FE1043AC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54BBC3-A631-42E0-AA56-7954A2E3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F768-5550-4525-8BDC-9673D9D0CD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654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96D7E-FF62-4215-9488-3FD91ABB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A99F86-B3FA-45CA-BD20-926ACB4BC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1D1E8D-8E5B-4049-BA35-CDD058409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4F6D67-C242-4EA4-A529-72899114E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65AE5D-63AE-4A56-A935-93095504E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A9310D4-9498-472A-8142-149F5C18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F3DE-A586-492F-8F06-1CB8296066F5}" type="datetimeFigureOut">
              <a:rPr lang="nl-BE" smtClean="0"/>
              <a:t>20/06/2023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89BBB6A-D8C2-4024-AF2A-2709C41B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8CA67A-A791-4EE5-9EA7-CC5BEECC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F768-5550-4525-8BDC-9673D9D0CD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021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447C-9295-4BE5-9C29-02007783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A029E9-D3D4-40B3-A686-6C3961D2A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F3DE-A586-492F-8F06-1CB8296066F5}" type="datetimeFigureOut">
              <a:rPr lang="nl-BE" smtClean="0"/>
              <a:t>20/06/2023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AC21EF7-7A5A-409E-9B15-F8CCAC41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B50906-B05A-4C3B-93C7-675CF37C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F768-5550-4525-8BDC-9673D9D0CD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349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D8B4E0D-5AB0-4D10-BFC1-9F5F8599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F3DE-A586-492F-8F06-1CB8296066F5}" type="datetimeFigureOut">
              <a:rPr lang="nl-BE" smtClean="0"/>
              <a:t>20/06/2023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8163F20-ED54-4869-A0F8-55CB2D67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F65187-6E9E-4562-B94C-D46F5238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F768-5550-4525-8BDC-9673D9D0CD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239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E6236-5E64-4795-943F-AC1C59B47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BE01F9-EB70-4C3A-81D7-3A44B1482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E17409-0E52-4C19-8067-32B1E6F0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DAE6D5D-6CF5-40FF-BCD3-88C33C4C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F3DE-A586-492F-8F06-1CB8296066F5}" type="datetimeFigureOut">
              <a:rPr lang="nl-BE" smtClean="0"/>
              <a:t>20/06/2023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78571B-B99E-413C-931D-ADDC6049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028CB9-F676-46D3-BBD0-7CFBD77A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F768-5550-4525-8BDC-9673D9D0CD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136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DE46B-9C36-4DD2-8A29-A2661C207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D5D0718-A89B-4F24-86C2-A198999DC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522557B-1778-48C8-93DF-071623AFA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453564-F9C6-4304-8C8F-ED44BCA3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F3DE-A586-492F-8F06-1CB8296066F5}" type="datetimeFigureOut">
              <a:rPr lang="nl-BE" smtClean="0"/>
              <a:t>20/06/2023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EDBB3E-6319-4FB6-9356-E0F8C87D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1EBA2D-CB7E-4D90-BD30-32AE2F3E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F768-5550-4525-8BDC-9673D9D0CD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777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73980C2-33B1-4FCC-AD58-E8155E6C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B25286-6795-4525-8335-4E3AC9EB2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D05F4A-E9F6-4B1C-8D68-E296367BB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EF3DE-A586-492F-8F06-1CB8296066F5}" type="datetimeFigureOut">
              <a:rPr lang="nl-BE" smtClean="0"/>
              <a:t>20/06/2023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027627-F468-4E6C-B990-2E7054962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773F35-C674-4BF9-90DD-FF8C50FB8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F768-5550-4525-8BDC-9673D9D0CD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608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ening, voedsel, teken&#10;&#10;Automatisch gegenereerde beschrijving">
            <a:extLst>
              <a:ext uri="{FF2B5EF4-FFF2-40B4-BE49-F238E27FC236}">
                <a16:creationId xmlns:a16="http://schemas.microsoft.com/office/drawing/2014/main" id="{F7144412-1657-423F-B9F3-25D2D3316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752" y="132535"/>
            <a:ext cx="1971150" cy="1394101"/>
          </a:xfrm>
          <a:prstGeom prst="rect">
            <a:avLst/>
          </a:prstGeom>
        </p:spPr>
      </p:pic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D520A388-3CC5-438C-9AFE-B9FDCB364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681268"/>
              </p:ext>
            </p:extLst>
          </p:nvPr>
        </p:nvGraphicFramePr>
        <p:xfrm>
          <a:off x="1799816" y="869765"/>
          <a:ext cx="7876032" cy="5545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008">
                  <a:extLst>
                    <a:ext uri="{9D8B030D-6E8A-4147-A177-3AD203B41FA5}">
                      <a16:colId xmlns:a16="http://schemas.microsoft.com/office/drawing/2014/main" val="1398869217"/>
                    </a:ext>
                  </a:extLst>
                </a:gridCol>
                <a:gridCol w="1969008">
                  <a:extLst>
                    <a:ext uri="{9D8B030D-6E8A-4147-A177-3AD203B41FA5}">
                      <a16:colId xmlns:a16="http://schemas.microsoft.com/office/drawing/2014/main" val="909270008"/>
                    </a:ext>
                  </a:extLst>
                </a:gridCol>
                <a:gridCol w="1969008">
                  <a:extLst>
                    <a:ext uri="{9D8B030D-6E8A-4147-A177-3AD203B41FA5}">
                      <a16:colId xmlns:a16="http://schemas.microsoft.com/office/drawing/2014/main" val="455216371"/>
                    </a:ext>
                  </a:extLst>
                </a:gridCol>
                <a:gridCol w="1969008">
                  <a:extLst>
                    <a:ext uri="{9D8B030D-6E8A-4147-A177-3AD203B41FA5}">
                      <a16:colId xmlns:a16="http://schemas.microsoft.com/office/drawing/2014/main" val="3431965024"/>
                    </a:ext>
                  </a:extLst>
                </a:gridCol>
              </a:tblGrid>
              <a:tr h="44037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Woensdag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Vrijdag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Zaterdag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Zondag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194151"/>
                  </a:ext>
                </a:extLst>
              </a:tr>
              <a:tr h="440370"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</a:rPr>
                        <a:t>20 september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</a:rPr>
                        <a:t>22 september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</a:rPr>
                        <a:t>23 september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  <a:effectLst/>
                        </a:rPr>
                        <a:t>24 </a:t>
                      </a:r>
                      <a:r>
                        <a:rPr lang="nl-BE" sz="1600" strike="noStrike" dirty="0">
                          <a:solidFill>
                            <a:srgbClr val="990099"/>
                          </a:solidFill>
                        </a:rPr>
                        <a:t>september</a:t>
                      </a:r>
                      <a:endParaRPr lang="nl-BE" sz="1600" strike="noStrike" dirty="0">
                        <a:solidFill>
                          <a:srgbClr val="990099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039271"/>
                  </a:ext>
                </a:extLst>
              </a:tr>
              <a:tr h="440370"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</a:rPr>
                        <a:t>27 september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</a:rPr>
                        <a:t>29 september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</a:rPr>
                        <a:t>30 september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  <a:effectLst/>
                        </a:rPr>
                        <a:t>1 oktober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772036"/>
                  </a:ext>
                </a:extLst>
              </a:tr>
              <a:tr h="440370"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</a:rPr>
                        <a:t>4 </a:t>
                      </a:r>
                      <a:r>
                        <a:rPr lang="nl-BE" sz="1600" b="0" strike="noStrike" baseline="0" dirty="0">
                          <a:solidFill>
                            <a:srgbClr val="990099"/>
                          </a:solidFill>
                          <a:effectLst/>
                        </a:rPr>
                        <a:t>oktober</a:t>
                      </a:r>
                      <a:endParaRPr lang="nl-BE" sz="1600" strike="noStrike" dirty="0">
                        <a:solidFill>
                          <a:srgbClr val="99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</a:rPr>
                        <a:t>6 </a:t>
                      </a:r>
                      <a:r>
                        <a:rPr lang="nl-BE" sz="1600" b="0" strike="noStrike" baseline="0" dirty="0">
                          <a:solidFill>
                            <a:srgbClr val="990099"/>
                          </a:solidFill>
                          <a:effectLst/>
                        </a:rPr>
                        <a:t>oktober</a:t>
                      </a:r>
                      <a:endParaRPr lang="nl-BE" sz="1600" strike="noStrike" dirty="0">
                        <a:solidFill>
                          <a:srgbClr val="99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i="0" strike="noStrike" baseline="0" dirty="0">
                          <a:solidFill>
                            <a:srgbClr val="990099"/>
                          </a:solidFill>
                        </a:rPr>
                        <a:t>7 </a:t>
                      </a:r>
                      <a:r>
                        <a:rPr lang="nl-BE" sz="1600" b="0" strike="noStrike" baseline="0" dirty="0">
                          <a:solidFill>
                            <a:srgbClr val="990099"/>
                          </a:solidFill>
                          <a:effectLst/>
                        </a:rPr>
                        <a:t>oktober</a:t>
                      </a:r>
                      <a:endParaRPr lang="nl-BE" sz="1600" b="0" i="0" strike="noStrike" baseline="0" dirty="0">
                        <a:solidFill>
                          <a:srgbClr val="99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strike="noStrike" baseline="0" dirty="0">
                          <a:solidFill>
                            <a:srgbClr val="990099"/>
                          </a:solidFill>
                          <a:effectLst/>
                        </a:rPr>
                        <a:t>8 oktober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71443"/>
                  </a:ext>
                </a:extLst>
              </a:tr>
              <a:tr h="440370">
                <a:tc>
                  <a:txBody>
                    <a:bodyPr/>
                    <a:lstStyle/>
                    <a:p>
                      <a:pPr algn="ctr"/>
                      <a:r>
                        <a:rPr lang="nl-BE" sz="1600" b="0" strike="noStrike" baseline="0" dirty="0">
                          <a:solidFill>
                            <a:srgbClr val="990099"/>
                          </a:solidFill>
                        </a:rPr>
                        <a:t>11 oktober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i="0" u="none" strike="noStrike" baseline="0" dirty="0">
                          <a:solidFill>
                            <a:srgbClr val="990099"/>
                          </a:solidFill>
                        </a:rPr>
                        <a:t>13 oktober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strike="noStrike" baseline="0" dirty="0">
                          <a:solidFill>
                            <a:srgbClr val="990099"/>
                          </a:solidFill>
                        </a:rPr>
                        <a:t>14 oktober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strike="noStrike" baseline="0" dirty="0">
                          <a:solidFill>
                            <a:srgbClr val="990099"/>
                          </a:solidFill>
                          <a:effectLst/>
                        </a:rPr>
                        <a:t>15 oktober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280057"/>
                  </a:ext>
                </a:extLst>
              </a:tr>
              <a:tr h="440370">
                <a:tc>
                  <a:txBody>
                    <a:bodyPr/>
                    <a:lstStyle/>
                    <a:p>
                      <a:pPr algn="ctr"/>
                      <a:r>
                        <a:rPr lang="nl-BE" sz="1600" b="0" strike="noStrike" baseline="0" dirty="0">
                          <a:solidFill>
                            <a:srgbClr val="990099"/>
                          </a:solidFill>
                        </a:rPr>
                        <a:t>18 oktober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i="0" strike="noStrike" baseline="0" dirty="0">
                          <a:solidFill>
                            <a:srgbClr val="990099"/>
                          </a:solidFill>
                        </a:rPr>
                        <a:t>20 oktober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strike="noStrike" dirty="0">
                          <a:solidFill>
                            <a:srgbClr val="990099"/>
                          </a:solidFill>
                        </a:rPr>
                        <a:t>21 oktober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  <a:effectLst/>
                        </a:rPr>
                        <a:t>22 oktober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075606"/>
                  </a:ext>
                </a:extLst>
              </a:tr>
              <a:tr h="440370">
                <a:tc>
                  <a:txBody>
                    <a:bodyPr/>
                    <a:lstStyle/>
                    <a:p>
                      <a:pPr algn="ctr"/>
                      <a:r>
                        <a:rPr lang="nl-BE" sz="1600" b="0" strike="noStrike" dirty="0">
                          <a:solidFill>
                            <a:srgbClr val="990099"/>
                          </a:solidFill>
                        </a:rPr>
                        <a:t>25 oktober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i="0" strike="noStrike" dirty="0">
                          <a:solidFill>
                            <a:srgbClr val="990099"/>
                          </a:solidFill>
                        </a:rPr>
                        <a:t>27 oktober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strike="noStrike" dirty="0">
                          <a:solidFill>
                            <a:srgbClr val="990099"/>
                          </a:solidFill>
                        </a:rPr>
                        <a:t>28 oktober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  <a:effectLst/>
                        </a:rPr>
                        <a:t>29 oktober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670882"/>
                  </a:ext>
                </a:extLst>
              </a:tr>
              <a:tr h="440370">
                <a:tc>
                  <a:txBody>
                    <a:bodyPr/>
                    <a:lstStyle/>
                    <a:p>
                      <a:pPr algn="ctr"/>
                      <a:r>
                        <a:rPr lang="nl-BE" sz="1600" b="0" strike="noStrike" dirty="0">
                          <a:solidFill>
                            <a:srgbClr val="990099"/>
                          </a:solidFill>
                        </a:rPr>
                        <a:t>8 november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strike="noStrike" dirty="0">
                          <a:solidFill>
                            <a:srgbClr val="990099"/>
                          </a:solidFill>
                        </a:rPr>
                        <a:t>10 november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strike="noStrike" dirty="0">
                          <a:solidFill>
                            <a:srgbClr val="990099"/>
                          </a:solidFill>
                        </a:rPr>
                        <a:t>11 november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strike="noStrike" dirty="0">
                          <a:solidFill>
                            <a:srgbClr val="990099"/>
                          </a:solidFill>
                          <a:effectLst/>
                        </a:rPr>
                        <a:t>12 november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564831"/>
                  </a:ext>
                </a:extLst>
              </a:tr>
              <a:tr h="440370"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</a:rPr>
                        <a:t>15 november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</a:rPr>
                        <a:t>17 november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</a:rPr>
                        <a:t>18 november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strike="noStrike" dirty="0">
                          <a:solidFill>
                            <a:srgbClr val="990099"/>
                          </a:solidFill>
                        </a:rPr>
                        <a:t>19 november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307896"/>
                  </a:ext>
                </a:extLst>
              </a:tr>
              <a:tr h="440370"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</a:rPr>
                        <a:t>22 november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</a:rPr>
                        <a:t>24 november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strike="noStrike" dirty="0">
                          <a:solidFill>
                            <a:srgbClr val="990099"/>
                          </a:solidFill>
                        </a:rPr>
                        <a:t>25 november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strike="noStrike" dirty="0">
                          <a:solidFill>
                            <a:srgbClr val="990099"/>
                          </a:solidFill>
                        </a:rPr>
                        <a:t>26 november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907958"/>
                  </a:ext>
                </a:extLst>
              </a:tr>
              <a:tr h="440370"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</a:rPr>
                        <a:t>29 november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strike="noStrike" dirty="0">
                          <a:solidFill>
                            <a:srgbClr val="990099"/>
                          </a:solidFill>
                        </a:rPr>
                        <a:t>1 december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strike="noStrike" dirty="0">
                          <a:solidFill>
                            <a:srgbClr val="990099"/>
                          </a:solidFill>
                        </a:rPr>
                        <a:t>2 december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990099"/>
                          </a:solidFill>
                        </a:rPr>
                        <a:t>3 december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004209"/>
                  </a:ext>
                </a:extLst>
              </a:tr>
              <a:tr h="365180">
                <a:tc gridSpan="2">
                  <a:txBody>
                    <a:bodyPr/>
                    <a:lstStyle/>
                    <a:p>
                      <a:pPr algn="ctr"/>
                      <a:endParaRPr lang="nl-BE" sz="1800" b="1" strike="noStrike" dirty="0">
                        <a:solidFill>
                          <a:srgbClr val="9900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600" strike="noStrike" dirty="0">
                        <a:solidFill>
                          <a:srgbClr val="9900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800" b="1" strike="noStrike" dirty="0">
                        <a:solidFill>
                          <a:srgbClr val="9900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800" b="1" strike="noStrike" dirty="0">
                        <a:solidFill>
                          <a:srgbClr val="9900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451500"/>
                  </a:ext>
                </a:extLst>
              </a:tr>
              <a:tr h="334748">
                <a:tc gridSpan="2">
                  <a:txBody>
                    <a:bodyPr/>
                    <a:lstStyle/>
                    <a:p>
                      <a:pPr algn="ctr"/>
                      <a:endParaRPr lang="nl-BE" sz="1600" b="1" strike="noStrike" dirty="0">
                        <a:solidFill>
                          <a:srgbClr val="9900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600" b="1" strike="noStrike" dirty="0">
                        <a:solidFill>
                          <a:srgbClr val="9900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600" b="1" strike="noStrike" dirty="0">
                        <a:solidFill>
                          <a:srgbClr val="9900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600" b="1" strike="noStrike" dirty="0">
                        <a:solidFill>
                          <a:srgbClr val="9900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053048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DD6D69A4-03AB-4796-965A-E8FD0E4BA6D8}"/>
              </a:ext>
            </a:extLst>
          </p:cNvPr>
          <p:cNvSpPr txBox="1"/>
          <p:nvPr/>
        </p:nvSpPr>
        <p:spPr>
          <a:xfrm>
            <a:off x="1529228" y="306366"/>
            <a:ext cx="897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rgbClr val="990099"/>
                </a:solidFill>
              </a:rPr>
              <a:t>Datarooster zwemmen kinderen Reeks 1       2023- 2024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F9EE4BD-BD3B-49BF-88A1-0D4137AFF8FC}"/>
              </a:ext>
            </a:extLst>
          </p:cNvPr>
          <p:cNvSpPr txBox="1"/>
          <p:nvPr/>
        </p:nvSpPr>
        <p:spPr>
          <a:xfrm>
            <a:off x="134340" y="6037557"/>
            <a:ext cx="7084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>
                <a:solidFill>
                  <a:srgbClr val="990099"/>
                </a:solidFill>
              </a:rPr>
              <a:t>MAIL:</a:t>
            </a:r>
          </a:p>
          <a:p>
            <a:r>
              <a:rPr lang="fr-FR" b="1" dirty="0">
                <a:solidFill>
                  <a:srgbClr val="990099"/>
                </a:solidFill>
              </a:rPr>
              <a:t>WAIWAI.ZWEVEGEM@LAGO.BE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AFC4BB7-E931-4700-9F08-EC590D3C045B}"/>
              </a:ext>
            </a:extLst>
          </p:cNvPr>
          <p:cNvSpPr txBox="1"/>
          <p:nvPr/>
        </p:nvSpPr>
        <p:spPr>
          <a:xfrm>
            <a:off x="9331125" y="6044870"/>
            <a:ext cx="3400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90099"/>
                </a:solidFill>
              </a:rPr>
              <a:t> </a:t>
            </a:r>
            <a:r>
              <a:rPr lang="nl-BE" b="1" dirty="0">
                <a:solidFill>
                  <a:srgbClr val="990099"/>
                </a:solidFill>
              </a:rPr>
              <a:t>LAGO CLUB Zwevegem Fit. </a:t>
            </a:r>
            <a:r>
              <a:rPr lang="nl-BE" sz="1400" b="1" dirty="0">
                <a:solidFill>
                  <a:srgbClr val="990099"/>
                </a:solidFill>
              </a:rPr>
              <a:t>Bekaertstraat 9, 8550 Zwevegem</a:t>
            </a:r>
            <a:r>
              <a:rPr lang="fr-FR" sz="1400" b="1" dirty="0">
                <a:solidFill>
                  <a:srgbClr val="990099"/>
                </a:solidFill>
              </a:rPr>
              <a:t> </a:t>
            </a:r>
            <a:r>
              <a:rPr lang="nl-BE" sz="1400" b="1" dirty="0">
                <a:solidFill>
                  <a:srgbClr val="990099"/>
                </a:solidFill>
              </a:rPr>
              <a:t> 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427418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111</Words>
  <Application>Microsoft Office PowerPoint</Application>
  <PresentationFormat>Breedbeeld</PresentationFormat>
  <Paragraphs>48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Fubei Vanhuysse</dc:creator>
  <cp:lastModifiedBy>Fubei Vanhuysse</cp:lastModifiedBy>
  <cp:revision>46</cp:revision>
  <cp:lastPrinted>2023-06-20T09:00:18Z</cp:lastPrinted>
  <dcterms:created xsi:type="dcterms:W3CDTF">2020-08-05T09:14:58Z</dcterms:created>
  <dcterms:modified xsi:type="dcterms:W3CDTF">2023-06-20T09:00:45Z</dcterms:modified>
</cp:coreProperties>
</file>